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524"/>
    <a:srgbClr val="D1A100"/>
    <a:srgbClr val="EF0022"/>
    <a:srgbClr val="308900"/>
    <a:srgbClr val="CCBC00"/>
    <a:srgbClr val="A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CF59-A289-78AC-4596-67F8D1B92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7DB82E-EDAB-549E-E32B-A1296145C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8E429-38F7-B000-FA38-1544CA09E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4A1FE-7D93-9622-0B7B-9107A309D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91B27-5D84-4759-3F08-E58FA6F00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3404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44187-312B-B926-F981-8F7F8D643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6B4FA-D69F-7968-2267-91ABFA67B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C3D68-F674-FB17-BBE8-E6C651395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98AFB-9D68-4A38-0B10-9970B1EE5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AC268-49CD-0A65-5521-86D819AC0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3033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012226-8903-ABDC-423E-4FF6F5A00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19F23-2C96-6271-0891-ED84ADDAC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72BF5-80E7-9707-6987-110602688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99EF6-1125-530E-8B9B-33F55258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BFC02-5280-7E86-C4BE-A5A331390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00293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6F04B-3680-E335-32F7-02CDFF6B8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3565F-C684-EDC8-F9ED-AAFEE373B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0A534-F2CA-E4A6-98E1-EC91F5F8C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B3ACB-2BF3-3E66-2068-88073C5E0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14301-89B7-D2E5-BB91-71892986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934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9DBD-F477-CAC3-A460-937C65124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2581A-A089-EC07-6CA2-CB6153305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C0A0E-5BFC-EC83-ECCA-61848E2A5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D362D-9186-F493-727A-6EFCD8DDA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5AC33-272B-CCA4-FF9C-0D91FF80A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90724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2D210-A185-29AE-7A68-D72EEDC71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893B8-4424-B559-FE4A-12D158BFDB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DD929A-F1F7-93D5-5189-96FCAC5BD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AD549-C9E1-E221-1EFB-1119C370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4A522-A909-8522-A7FE-A792C382F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E03326-F01B-B1CA-02C2-79E01D9AD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60509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960D-C895-8C1E-FB3F-E5C5AD7D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23270-6F93-A756-0DCB-D0F467481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21506-36F0-04AB-1DE8-7DE64B2A0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131422-8829-ECD4-BAB7-5E2F8F9BF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184A6-8A65-A77C-DA7B-171E10539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BBC347-5159-C443-E3A6-FE6F41E96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C93F2-5062-1443-2572-D22562BC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3809F7-78FB-B32B-6D77-C91A92AB6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19107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B2C4-A90B-A15D-B7F2-E1C5D738D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2B2618-21A9-F609-FC77-EAEF312E5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AF806D-1521-276B-63E9-8BD71E4B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DB716-C74F-BF08-6AD8-8AEB51CF7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05385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38C89B-27ED-99C2-418C-90E4B46E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F332EE-205B-883D-1231-D2DC5B8B3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92098-364F-0061-4D50-D62719DA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2156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21A16-2945-9AB5-789D-2181274F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5F5BD-F14C-D2B3-37E4-BA392D111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58769-E3E8-5CAE-2392-2AFFB154C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90D67-2217-F1EE-EE18-34F2099C0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0F101-99D2-196A-F425-89D2A92F7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BF0BA-45B6-FDDA-7D80-8D540264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5862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C61EF-6EBD-5C49-6D07-09879B334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B03DAC-2DF4-A581-63AA-90E7BF4CA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30259-06D0-45B4-935F-8659A1305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D70DF-30F3-EE63-F1C2-79A0E72C7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D5DFE-43D2-3E07-E646-194751A16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5FE39-4863-DBC3-FE20-D538E0EF8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6940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B42C5-B8B3-7F55-98E1-D0F77C06C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C493AF-965A-B444-3399-4D8E38F62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9EBCB-FF46-1950-B871-054EB98D92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8A4967-6BB9-0149-B0B3-3335A8F6CE8E}" type="datetimeFigureOut">
              <a:rPr lang="en-CH" smtClean="0"/>
              <a:t>25.06.2024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DC944-9034-2BEB-0934-3BFDBCDC0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51575-5E6C-B5EA-6285-9FDD1C828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9823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58D7A8-126A-AA70-566A-D2E6E17755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20732" y="704654"/>
            <a:ext cx="6740790" cy="54486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293D877-BF39-B120-3119-B1BB9328E87C}"/>
              </a:ext>
            </a:extLst>
          </p:cNvPr>
          <p:cNvSpPr/>
          <p:nvPr/>
        </p:nvSpPr>
        <p:spPr>
          <a:xfrm>
            <a:off x="5159829" y="895086"/>
            <a:ext cx="4001693" cy="1379715"/>
          </a:xfrm>
          <a:prstGeom prst="rect">
            <a:avLst/>
          </a:prstGeom>
          <a:solidFill>
            <a:schemeClr val="bg1">
              <a:lumMod val="50000"/>
              <a:alpha val="7067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12992A-8EBC-F441-B770-2FA8BDE05670}"/>
              </a:ext>
            </a:extLst>
          </p:cNvPr>
          <p:cNvSpPr/>
          <p:nvPr/>
        </p:nvSpPr>
        <p:spPr>
          <a:xfrm>
            <a:off x="5269751" y="1283781"/>
            <a:ext cx="357103" cy="227247"/>
          </a:xfrm>
          <a:prstGeom prst="rect">
            <a:avLst/>
          </a:prstGeom>
          <a:solidFill>
            <a:srgbClr val="EF0022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A5148D-753F-08EC-9527-67B289FDB476}"/>
              </a:ext>
            </a:extLst>
          </p:cNvPr>
          <p:cNvSpPr/>
          <p:nvPr/>
        </p:nvSpPr>
        <p:spPr>
          <a:xfrm>
            <a:off x="5269751" y="1613830"/>
            <a:ext cx="357103" cy="227247"/>
          </a:xfrm>
          <a:prstGeom prst="rect">
            <a:avLst/>
          </a:prstGeom>
          <a:solidFill>
            <a:srgbClr val="D1A1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6EE3E1-84FB-E6DA-6F84-9C680FC6651F}"/>
              </a:ext>
            </a:extLst>
          </p:cNvPr>
          <p:cNvSpPr/>
          <p:nvPr/>
        </p:nvSpPr>
        <p:spPr>
          <a:xfrm>
            <a:off x="5269750" y="1943879"/>
            <a:ext cx="357103" cy="227247"/>
          </a:xfrm>
          <a:prstGeom prst="rect">
            <a:avLst/>
          </a:prstGeom>
          <a:solidFill>
            <a:srgbClr val="00952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03330F-BFEE-DC48-FB2F-D49F658D4891}"/>
              </a:ext>
            </a:extLst>
          </p:cNvPr>
          <p:cNvSpPr txBox="1"/>
          <p:nvPr/>
        </p:nvSpPr>
        <p:spPr>
          <a:xfrm>
            <a:off x="5205897" y="942426"/>
            <a:ext cx="1954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b="1" dirty="0">
                <a:latin typeface="Arial" panose="020B0604020202020204" pitchFamily="34" charset="0"/>
                <a:cs typeface="Arial" panose="020B0604020202020204" pitchFamily="34" charset="0"/>
              </a:rPr>
              <a:t>Legend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16C9BA-4440-63DC-C7AB-278DF902187B}"/>
              </a:ext>
            </a:extLst>
          </p:cNvPr>
          <p:cNvSpPr txBox="1"/>
          <p:nvPr/>
        </p:nvSpPr>
        <p:spPr>
          <a:xfrm>
            <a:off x="5626853" y="1294468"/>
            <a:ext cx="33893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>
                <a:latin typeface="Arial" panose="020B0604020202020204" pitchFamily="34" charset="0"/>
                <a:cs typeface="Arial" panose="020B0604020202020204" pitchFamily="34" charset="0"/>
              </a:rPr>
              <a:t>Shoreline - Rule</a:t>
            </a:r>
            <a:r>
              <a:rPr lang="en-GB" sz="900" dirty="0">
                <a:latin typeface="Arial" panose="020B0604020202020204" pitchFamily="34" charset="0"/>
                <a:cs typeface="Arial" panose="020B0604020202020204" pitchFamily="34" charset="0"/>
              </a:rPr>
              <a:t>: Drive perpendicular, max 10 km/h, no wake.</a:t>
            </a:r>
            <a:endParaRPr lang="en-CH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CF8813-758F-8A58-332A-FFCF5B9FD128}"/>
              </a:ext>
            </a:extLst>
          </p:cNvPr>
          <p:cNvSpPr txBox="1"/>
          <p:nvPr/>
        </p:nvSpPr>
        <p:spPr>
          <a:xfrm>
            <a:off x="5626853" y="1607821"/>
            <a:ext cx="28869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150m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parrallel aloud. Limit = 10km/h.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CEB80D-1357-AEBB-9FB9-C64D05DAE58D}"/>
              </a:ext>
            </a:extLst>
          </p:cNvPr>
          <p:cNvSpPr txBox="1"/>
          <p:nvPr/>
        </p:nvSpPr>
        <p:spPr>
          <a:xfrm>
            <a:off x="5626853" y="1942086"/>
            <a:ext cx="25697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300m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no speed limit.</a:t>
            </a:r>
          </a:p>
        </p:txBody>
      </p:sp>
    </p:spTree>
    <p:extLst>
      <p:ext uri="{BB962C8B-B14F-4D97-AF65-F5344CB8AC3E}">
        <p14:creationId xmlns:p14="http://schemas.microsoft.com/office/powerpoint/2010/main" val="3608868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406061-61F5-6C25-3E22-F59EAC4CA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100" y="1701800"/>
            <a:ext cx="50038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079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A365E6-AD70-B191-64A5-DBEADC5CE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75222"/>
            <a:ext cx="7772400" cy="330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838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215DDC-F379-661F-25BB-F67D6115B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393" y="1839694"/>
            <a:ext cx="7772400" cy="309023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E4261E-D06F-0D30-5D19-94B8069ACC3E}"/>
              </a:ext>
            </a:extLst>
          </p:cNvPr>
          <p:cNvSpPr txBox="1"/>
          <p:nvPr/>
        </p:nvSpPr>
        <p:spPr>
          <a:xfrm>
            <a:off x="4622988" y="2433286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TX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BC83F0-6ADC-E6DC-D5B0-6361281F561A}"/>
              </a:ext>
            </a:extLst>
          </p:cNvPr>
          <p:cNvSpPr txBox="1"/>
          <p:nvPr/>
        </p:nvSpPr>
        <p:spPr>
          <a:xfrm>
            <a:off x="4622987" y="2532432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RX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B73FC9-0A88-82EE-5A68-D61643D95870}"/>
              </a:ext>
            </a:extLst>
          </p:cNvPr>
          <p:cNvSpPr txBox="1"/>
          <p:nvPr/>
        </p:nvSpPr>
        <p:spPr>
          <a:xfrm>
            <a:off x="5445042" y="2433301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VCC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816B0A-B9FB-3CCA-749E-F1DE7873C01B}"/>
              </a:ext>
            </a:extLst>
          </p:cNvPr>
          <p:cNvSpPr txBox="1"/>
          <p:nvPr/>
        </p:nvSpPr>
        <p:spPr>
          <a:xfrm>
            <a:off x="5438243" y="2532432"/>
            <a:ext cx="571075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600" dirty="0">
                <a:solidFill>
                  <a:schemeClr val="bg1"/>
                </a:solidFill>
              </a:rPr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5985301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lastic container with wires and wires&#10;&#10;Description automatically generated">
            <a:extLst>
              <a:ext uri="{FF2B5EF4-FFF2-40B4-BE49-F238E27FC236}">
                <a16:creationId xmlns:a16="http://schemas.microsoft.com/office/drawing/2014/main" id="{240B122A-9405-132F-567E-D45A05CBB4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42" r="10630"/>
          <a:stretch/>
        </p:blipFill>
        <p:spPr>
          <a:xfrm rot="5400000">
            <a:off x="1048264" y="1227953"/>
            <a:ext cx="4658497" cy="5143500"/>
          </a:xfrm>
          <a:prstGeom prst="rect">
            <a:avLst/>
          </a:prstGeom>
        </p:spPr>
      </p:pic>
      <p:pic>
        <p:nvPicPr>
          <p:cNvPr id="7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97A1916E-17DE-39CD-2AC8-106346DE46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442" r="10630"/>
          <a:stretch/>
        </p:blipFill>
        <p:spPr>
          <a:xfrm rot="5400000">
            <a:off x="6080553" y="1227953"/>
            <a:ext cx="465849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56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495FCFC-C213-6112-C79A-A324ED1285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b="38321"/>
          <a:stretch/>
        </p:blipFill>
        <p:spPr>
          <a:xfrm>
            <a:off x="1002688" y="1135579"/>
            <a:ext cx="6428977" cy="320519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C46D9B7-FED5-727F-6F24-A9A7FEA09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780" y="1786705"/>
            <a:ext cx="2007907" cy="190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6275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lastic container with a red light inside&#10;&#10;Description automatically generated">
            <a:extLst>
              <a:ext uri="{FF2B5EF4-FFF2-40B4-BE49-F238E27FC236}">
                <a16:creationId xmlns:a16="http://schemas.microsoft.com/office/drawing/2014/main" id="{2DA97376-8493-F011-E8F8-A51CE998FAD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</a:extLst>
          </a:blip>
          <a:srcRect l="22257" t="3893" r="14680" b="8899"/>
          <a:stretch/>
        </p:blipFill>
        <p:spPr>
          <a:xfrm rot="5400000">
            <a:off x="74810" y="1519213"/>
            <a:ext cx="4028301" cy="4177922"/>
          </a:xfrm>
          <a:prstGeom prst="rect">
            <a:avLst/>
          </a:prstGeom>
        </p:spPr>
      </p:pic>
      <p:pic>
        <p:nvPicPr>
          <p:cNvPr id="7" name="Picture 6" descr="A plastic container with wires and a light&#10;&#10;Description automatically generated">
            <a:extLst>
              <a:ext uri="{FF2B5EF4-FFF2-40B4-BE49-F238E27FC236}">
                <a16:creationId xmlns:a16="http://schemas.microsoft.com/office/drawing/2014/main" id="{EA75A1BB-2283-5CA8-437D-1D07189EA4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l="18866" t="-127" r="14474" b="4190"/>
          <a:stretch/>
        </p:blipFill>
        <p:spPr>
          <a:xfrm rot="5400000">
            <a:off x="4131599" y="1434091"/>
            <a:ext cx="4028302" cy="4348167"/>
          </a:xfrm>
          <a:prstGeom prst="rect">
            <a:avLst/>
          </a:prstGeom>
        </p:spPr>
      </p:pic>
      <p:pic>
        <p:nvPicPr>
          <p:cNvPr id="5" name="Picture 4" descr="A plastic container with wires and a light&#10;&#10;Description automatically generated">
            <a:extLst>
              <a:ext uri="{FF2B5EF4-FFF2-40B4-BE49-F238E27FC236}">
                <a16:creationId xmlns:a16="http://schemas.microsoft.com/office/drawing/2014/main" id="{8AEA2C53-1AD9-8288-86D7-483D04C19D1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l="20065" t="5417" r="14217" b="3703"/>
          <a:stretch/>
        </p:blipFill>
        <p:spPr>
          <a:xfrm rot="5400000">
            <a:off x="8224400" y="1519213"/>
            <a:ext cx="4028300" cy="4177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053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DA6A45-568A-4AED-B5E2-CD85C1DA5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302" y="1513703"/>
            <a:ext cx="3626106" cy="34722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8A4C83-642C-41CC-3DD5-A865A150C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581" y="1513703"/>
            <a:ext cx="3717267" cy="352294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F3442E4-BDBC-10F8-3C2F-ADBF1A9A51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3989" y="1472895"/>
            <a:ext cx="3885430" cy="3604556"/>
          </a:xfrm>
          <a:prstGeom prst="rect">
            <a:avLst/>
          </a:prstGeom>
        </p:spPr>
      </p:pic>
      <p:sp>
        <p:nvSpPr>
          <p:cNvPr id="6" name="Frame 5">
            <a:extLst>
              <a:ext uri="{FF2B5EF4-FFF2-40B4-BE49-F238E27FC236}">
                <a16:creationId xmlns:a16="http://schemas.microsoft.com/office/drawing/2014/main" id="{6C10DC12-FD3E-E23C-AA28-43EE46333D43}"/>
              </a:ext>
            </a:extLst>
          </p:cNvPr>
          <p:cNvSpPr/>
          <p:nvPr/>
        </p:nvSpPr>
        <p:spPr>
          <a:xfrm>
            <a:off x="0" y="1324303"/>
            <a:ext cx="12192000" cy="3871713"/>
          </a:xfrm>
          <a:prstGeom prst="frame">
            <a:avLst>
              <a:gd name="adj1" fmla="val 797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62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44</Words>
  <Application>Microsoft Macintosh PowerPoint</Application>
  <PresentationFormat>Widescreen</PresentationFormat>
  <Paragraphs>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Heisel</dc:creator>
  <cp:lastModifiedBy>Oliver Heisel</cp:lastModifiedBy>
  <cp:revision>7</cp:revision>
  <dcterms:created xsi:type="dcterms:W3CDTF">2024-04-20T05:35:40Z</dcterms:created>
  <dcterms:modified xsi:type="dcterms:W3CDTF">2024-06-25T12:33:48Z</dcterms:modified>
</cp:coreProperties>
</file>

<file path=docProps/thumbnail.jpeg>
</file>